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67" r:id="rId5"/>
    <p:sldId id="262" r:id="rId6"/>
    <p:sldId id="264" r:id="rId7"/>
    <p:sldId id="271" r:id="rId8"/>
    <p:sldId id="272" r:id="rId9"/>
    <p:sldId id="265" r:id="rId10"/>
    <p:sldId id="273" r:id="rId11"/>
    <p:sldId id="266" r:id="rId12"/>
    <p:sldId id="268" r:id="rId13"/>
    <p:sldId id="25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5580-417C-4DF1-8370-F4166C714178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6FEF-7164-41DB-B094-66D8B41E8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11521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KAPOSVÁR</a:t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 ÉS AZ AKADÁLYMENTES TURIZMUS </a:t>
            </a:r>
            <a:endParaRPr lang="hu-H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C:\Documents and Settings\Felhasználó\Asztal\Stájer előadás\DSCN2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9622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chemeClr val="tx2"/>
                </a:solidFill>
                <a:latin typeface="Bookman Old Style" pitchFamily="18" charset="0"/>
              </a:rPr>
              <a:t>TOURINFORM-Kaposvár</a:t>
            </a:r>
            <a:endParaRPr lang="hu-H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Documents and Settings\Felhasználó\Asztal\ÁGI\Ági hivatalos\IRODA\iroda képek\Tourinform-Kaposvár utá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858310" cy="36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Jeles Kaposvár</a:t>
            </a:r>
            <a:b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</a:br>
            <a:endParaRPr lang="hu-H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2011.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„Európa a polgárokért”, Testvérvárosi alprogram pályázat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1500.- €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Hallássérültek számára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Együttműködő:</a:t>
            </a:r>
          </a:p>
          <a:p>
            <a:pPr>
              <a:buNone/>
            </a:pP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	</a:t>
            </a:r>
            <a:r>
              <a:rPr lang="hu-HU" sz="2400" dirty="0" err="1" smtClean="0">
                <a:solidFill>
                  <a:schemeClr val="tx2"/>
                </a:solidFill>
                <a:latin typeface="Bookman Old Style" pitchFamily="18" charset="0"/>
              </a:rPr>
              <a:t>Duráczky</a:t>
            </a: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 József MK, 	SINOSZ</a:t>
            </a:r>
          </a:p>
          <a:p>
            <a:pPr>
              <a:buNone/>
            </a:pPr>
            <a:endParaRPr lang="hu-H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vd_kor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318000" cy="431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859216" cy="1224136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tx2"/>
                </a:solidFill>
                <a:latin typeface="Bookman Old Style" pitchFamily="18" charset="0"/>
              </a:rPr>
              <a:t>Köszönöm a figyelmet!</a:t>
            </a:r>
            <a:endParaRPr lang="hu-H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7" name="Tartalom helye 6" descr="DSCN25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386560" cy="4525963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latin typeface="Century Gothic" pitchFamily="34" charset="0"/>
              </a:rPr>
              <a:t>	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tx2"/>
                </a:solidFill>
                <a:latin typeface="Century Gothic" pitchFamily="34" charset="0"/>
              </a:rPr>
              <a:t>	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A „Tapintható város” </a:t>
            </a:r>
            <a:b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</a:br>
            <a:endParaRPr lang="hu-H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2009.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Szociális és Munkaügyi Minisztérium 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1.4 M Ft ( 70%-30%)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 Vakok – és </a:t>
            </a:r>
            <a:r>
              <a:rPr lang="hu-HU" sz="2800" dirty="0" err="1" smtClean="0">
                <a:solidFill>
                  <a:schemeClr val="tx2"/>
                </a:solidFill>
                <a:latin typeface="Bookman Old Style" pitchFamily="18" charset="0"/>
              </a:rPr>
              <a:t>gyengénlátók</a:t>
            </a:r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 számára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Együttműködő: 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	Vakok és </a:t>
            </a:r>
            <a:r>
              <a:rPr lang="hu-HU" sz="2800" dirty="0" err="1" smtClean="0">
                <a:solidFill>
                  <a:schemeClr val="tx2"/>
                </a:solidFill>
                <a:latin typeface="Bookman Old Style" pitchFamily="18" charset="0"/>
              </a:rPr>
              <a:t>Gyengénlátók</a:t>
            </a:r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 Somogy Megyei Egyesülete</a:t>
            </a:r>
            <a:endParaRPr lang="hu-H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tx2"/>
                </a:solidFill>
                <a:latin typeface="Bookman Old Style" pitchFamily="18" charset="0"/>
              </a:rPr>
              <a:t>Tartalma:</a:t>
            </a:r>
            <a:endParaRPr lang="hu-H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Braille írásos turisztikai kiadvány</a:t>
            </a: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None/>
            </a:pPr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4" name="Picture 6" descr="C:\Documents and Settings\Felhasználó\Asztal\Fotók\TourInformMappa\A Tapintható Város\Másolat - DSC_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3821364" cy="2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Felhasználó\Asztal\Fotók\TourInformMappa\A Tapintható Város\Másolat - DSC_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052735"/>
            <a:ext cx="3444610" cy="2304000"/>
          </a:xfrm>
          <a:prstGeom prst="rect">
            <a:avLst/>
          </a:prstGeom>
          <a:noFill/>
        </p:spPr>
      </p:pic>
      <p:pic>
        <p:nvPicPr>
          <p:cNvPr id="1031" name="Picture 7" descr="C:\Documents and Settings\Felhasználó\Asztal\Fotók\TourInformMappa\A Tapintható Város\Másolat - DSC_0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717031"/>
            <a:ext cx="3498432" cy="2340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211960" y="112474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Bookman Old Style" pitchFamily="18" charset="0"/>
              </a:rPr>
              <a:t>Dombornyomásos /tapintható belváros térkép,</a:t>
            </a:r>
          </a:p>
          <a:p>
            <a:pPr>
              <a:buNone/>
            </a:pPr>
            <a:r>
              <a:rPr lang="hu-HU" dirty="0" smtClean="0">
                <a:solidFill>
                  <a:schemeClr val="tx2"/>
                </a:solidFill>
                <a:latin typeface="Bookman Old Style" pitchFamily="18" charset="0"/>
              </a:rPr>
              <a:t>hozzá tartozó Braille írásos térképmagyarázat</a:t>
            </a:r>
          </a:p>
        </p:txBody>
      </p:sp>
      <p:sp>
        <p:nvSpPr>
          <p:cNvPr id="6" name="Téglalap 5"/>
          <p:cNvSpPr/>
          <p:nvPr/>
        </p:nvSpPr>
        <p:spPr>
          <a:xfrm>
            <a:off x="899593" y="472166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tx2"/>
                </a:solidFill>
                <a:latin typeface="Bookman Old Style" pitchFamily="18" charset="0"/>
              </a:rPr>
              <a:t>Audio-guide</a:t>
            </a:r>
            <a:r>
              <a:rPr lang="hu-HU" dirty="0" smtClean="0">
                <a:solidFill>
                  <a:schemeClr val="tx2"/>
                </a:solidFill>
                <a:latin typeface="Bookman Old Style" pitchFamily="18" charset="0"/>
              </a:rPr>
              <a:t> hanganyaggal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Bookman Old Style" pitchFamily="18" charset="0"/>
              </a:rPr>
              <a:t>TOURINFORM</a:t>
            </a:r>
            <a:endParaRPr lang="hu-H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endParaRPr lang="hu-HU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2010.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a városi turisztikai információs iroda teljes körű akadálymentesítése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TDM szervezet fejlesztése pályázat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50 M Ft (85% - 15%)</a:t>
            </a:r>
          </a:p>
          <a:p>
            <a:endParaRPr lang="hu-H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- </a:t>
            </a:r>
            <a:r>
              <a:rPr lang="hu-HU" sz="2000" dirty="0" smtClean="0">
                <a:solidFill>
                  <a:schemeClr val="tx2"/>
                </a:solidFill>
                <a:latin typeface="Bookman Old Style" pitchFamily="18" charset="0"/>
              </a:rPr>
              <a:t>Mozgáskorlátozottak </a:t>
            </a:r>
            <a:r>
              <a:rPr lang="hu-HU" sz="2000" dirty="0" smtClean="0">
                <a:solidFill>
                  <a:schemeClr val="tx2"/>
                </a:solidFill>
                <a:latin typeface="Bookman Old Style" pitchFamily="18" charset="0"/>
              </a:rPr>
              <a:t>számára akadálymentes bejárat </a:t>
            </a:r>
            <a:endParaRPr lang="hu-HU" sz="2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4" name="Picture 3" descr="G:\előadáshoz képek\DSCF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Felhasználó\Asztal\ÁGI\Ági hivatalos\IRODA\iroda képek\Bejárat Kaposvár felújítás elő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912918" cy="2556000"/>
          </a:xfrm>
          <a:prstGeom prst="rect">
            <a:avLst/>
          </a:prstGeom>
          <a:noFill/>
        </p:spPr>
      </p:pic>
      <p:pic>
        <p:nvPicPr>
          <p:cNvPr id="2051" name="Picture 3" descr="C:\Documents and Settings\Felhasználó\Asztal\ÁGI\Ági hivatalos\IRODA\iroda képek\DSCF2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20888"/>
            <a:ext cx="4512000" cy="33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Felhasználó\Asztal\ÁGI\Ági hivatalos\IRODA\iroda képek\DSCF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1752245" cy="2556000"/>
          </a:xfrm>
          <a:prstGeom prst="rect">
            <a:avLst/>
          </a:prstGeom>
          <a:noFill/>
        </p:spPr>
      </p:pic>
      <p:pic>
        <p:nvPicPr>
          <p:cNvPr id="10" name="Picture 4" descr="C:\Documents and Settings\Felhasználó\Asztal\ÁGI\Ági hivatalos\IRODA\iroda képek\Tourinform bels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67150" cy="2520000"/>
          </a:xfrm>
          <a:prstGeom prst="rect">
            <a:avLst/>
          </a:prstGeom>
          <a:noFill/>
        </p:spPr>
      </p:pic>
      <p:pic>
        <p:nvPicPr>
          <p:cNvPr id="1033" name="Picture 9" descr="C:\Documents and Settings\Felhasználó\Asztal\ÁGI\Ági hivatalos\IRODA\iroda képek\DSCF2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4176000" cy="3132000"/>
          </a:xfrm>
          <a:prstGeom prst="rect">
            <a:avLst/>
          </a:prstGeom>
          <a:noFill/>
        </p:spPr>
      </p:pic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Ilyen volt – ilyen lett</a:t>
            </a:r>
            <a:endParaRPr lang="hu-H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Felhasználó\Asztal\ÁGI\Ági hivatalos\IRODA\iroda képek\DSCF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024573" cy="2700000"/>
          </a:xfrm>
          <a:prstGeom prst="rect">
            <a:avLst/>
          </a:prstGeom>
          <a:noFill/>
        </p:spPr>
      </p:pic>
      <p:pic>
        <p:nvPicPr>
          <p:cNvPr id="3" name="Picture 7" descr="C:\Documents and Settings\Felhasználó\Asztal\ÁGI\Ági hivatalos\IRODA\iroda képek\DSCF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2079000" cy="2772000"/>
          </a:xfrm>
          <a:prstGeom prst="rect">
            <a:avLst/>
          </a:prstGeom>
          <a:noFill/>
        </p:spPr>
      </p:pic>
      <p:pic>
        <p:nvPicPr>
          <p:cNvPr id="3074" name="Picture 2" descr="C:\Documents and Settings\Felhasználó\Asztal\ÁGI\Ági hivatalos\IRODA\iroda képek\DSCF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105000" cy="4140000"/>
          </a:xfrm>
          <a:prstGeom prst="rect">
            <a:avLst/>
          </a:prstGeom>
          <a:noFill/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Vakok és </a:t>
            </a:r>
            <a:r>
              <a:rPr lang="hu-HU" sz="2400" dirty="0" err="1" smtClean="0">
                <a:solidFill>
                  <a:schemeClr val="tx2"/>
                </a:solidFill>
                <a:latin typeface="Bookman Old Style" pitchFamily="18" charset="0"/>
              </a:rPr>
              <a:t>gyengénlátók</a:t>
            </a: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 számára vezetősáv,</a:t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Braille írásos feliratok,</a:t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mozgáskorlátozottak számára mosdó</a:t>
            </a:r>
            <a:endParaRPr lang="hu-H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- Hallássérülteknek indukciós hurok</a:t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hu-HU" sz="2400" dirty="0" smtClean="0">
                <a:solidFill>
                  <a:schemeClr val="tx2"/>
                </a:solidFill>
                <a:latin typeface="Bookman Old Style" pitchFamily="18" charset="0"/>
              </a:rPr>
              <a:t>- Akadálymentes honlap</a:t>
            </a:r>
            <a:endParaRPr lang="hu-H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Documents and Settings\Felhasználó\Asztal\ÁGI\Ági hivatalos\IRODA\iroda képek\iroda 2011.05.25\indukciós hur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4197375" cy="29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115</Words>
  <Application>Microsoft Office PowerPoint</Application>
  <PresentationFormat>Diavetítés a képernyőre (4:3 oldalarány)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KAPOSVÁR  ÉS AZ AKADÁLYMENTES TURIZMUS </vt:lpstr>
      <vt:lpstr>A „Tapintható város”  </vt:lpstr>
      <vt:lpstr>Tartalma:</vt:lpstr>
      <vt:lpstr>4. dia</vt:lpstr>
      <vt:lpstr>TOURINFORM</vt:lpstr>
      <vt:lpstr>- Mozgáskorlátozottak számára akadálymentes bejárat </vt:lpstr>
      <vt:lpstr>Ilyen volt – ilyen lett</vt:lpstr>
      <vt:lpstr>Vakok és gyengénlátók számára vezetősáv, Braille írásos feliratok, mozgáskorlátozottak számára mosdó</vt:lpstr>
      <vt:lpstr>- Hallássérülteknek indukciós hurok            - Akadálymentes honlap</vt:lpstr>
      <vt:lpstr>TOURINFORM-Kaposvár</vt:lpstr>
      <vt:lpstr>Jeles Kaposvár </vt:lpstr>
      <vt:lpstr>12.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Tourinform</cp:lastModifiedBy>
  <cp:revision>93</cp:revision>
  <dcterms:modified xsi:type="dcterms:W3CDTF">2011-05-25T15:01:41Z</dcterms:modified>
</cp:coreProperties>
</file>